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25"/>
  </p:normalViewPr>
  <p:slideViewPr>
    <p:cSldViewPr snapToGrid="0">
      <p:cViewPr varScale="1">
        <p:scale>
          <a:sx n="116" d="100"/>
          <a:sy n="116" d="100"/>
        </p:scale>
        <p:origin x="6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A0041-8576-6E5B-000F-86309BDDED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2BD3959-A6DF-1B05-5CFC-8EF8FC3734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8249217-AE80-EFDD-9BB2-FA092357823E}"/>
              </a:ext>
            </a:extLst>
          </p:cNvPr>
          <p:cNvSpPr>
            <a:spLocks noGrp="1"/>
          </p:cNvSpPr>
          <p:nvPr>
            <p:ph type="dt" sz="half" idx="10"/>
          </p:nvPr>
        </p:nvSpPr>
        <p:spPr/>
        <p:txBody>
          <a:bodyPr/>
          <a:lstStyle/>
          <a:p>
            <a:fld id="{57049F16-92E2-B141-B3A4-D67DE9298EFB}" type="datetimeFigureOut">
              <a:rPr lang="en-US" smtClean="0"/>
              <a:t>11/4/24</a:t>
            </a:fld>
            <a:endParaRPr lang="en-US"/>
          </a:p>
        </p:txBody>
      </p:sp>
      <p:sp>
        <p:nvSpPr>
          <p:cNvPr id="5" name="Footer Placeholder 4">
            <a:extLst>
              <a:ext uri="{FF2B5EF4-FFF2-40B4-BE49-F238E27FC236}">
                <a16:creationId xmlns:a16="http://schemas.microsoft.com/office/drawing/2014/main" id="{DD89A227-29B5-1961-A227-5D2ABA4239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66008-F271-8CE7-589D-9A5275D690E9}"/>
              </a:ext>
            </a:extLst>
          </p:cNvPr>
          <p:cNvSpPr>
            <a:spLocks noGrp="1"/>
          </p:cNvSpPr>
          <p:nvPr>
            <p:ph type="sldNum" sz="quarter" idx="12"/>
          </p:nvPr>
        </p:nvSpPr>
        <p:spPr/>
        <p:txBody>
          <a:bodyPr/>
          <a:lstStyle/>
          <a:p>
            <a:fld id="{7EBA03CB-0219-2040-A7D3-7478AC05B492}" type="slidenum">
              <a:rPr lang="en-US" smtClean="0"/>
              <a:t>‹#›</a:t>
            </a:fld>
            <a:endParaRPr lang="en-US"/>
          </a:p>
        </p:txBody>
      </p:sp>
    </p:spTree>
    <p:extLst>
      <p:ext uri="{BB962C8B-B14F-4D97-AF65-F5344CB8AC3E}">
        <p14:creationId xmlns:p14="http://schemas.microsoft.com/office/powerpoint/2010/main" val="549374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2145F-88E2-DDFA-6CD2-535D4885E5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F62A897-7820-80F8-15EC-37E8FA7848C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FC690F-B120-D8F8-1688-2DA5EDD64D09}"/>
              </a:ext>
            </a:extLst>
          </p:cNvPr>
          <p:cNvSpPr>
            <a:spLocks noGrp="1"/>
          </p:cNvSpPr>
          <p:nvPr>
            <p:ph type="dt" sz="half" idx="10"/>
          </p:nvPr>
        </p:nvSpPr>
        <p:spPr/>
        <p:txBody>
          <a:bodyPr/>
          <a:lstStyle/>
          <a:p>
            <a:fld id="{57049F16-92E2-B141-B3A4-D67DE9298EFB}" type="datetimeFigureOut">
              <a:rPr lang="en-US" smtClean="0"/>
              <a:t>11/4/24</a:t>
            </a:fld>
            <a:endParaRPr lang="en-US"/>
          </a:p>
        </p:txBody>
      </p:sp>
      <p:sp>
        <p:nvSpPr>
          <p:cNvPr id="5" name="Footer Placeholder 4">
            <a:extLst>
              <a:ext uri="{FF2B5EF4-FFF2-40B4-BE49-F238E27FC236}">
                <a16:creationId xmlns:a16="http://schemas.microsoft.com/office/drawing/2014/main" id="{5C34651A-66FD-682C-5A4B-A0FEE15D70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CA1E9B-80EA-80E7-367B-A780AB58FECE}"/>
              </a:ext>
            </a:extLst>
          </p:cNvPr>
          <p:cNvSpPr>
            <a:spLocks noGrp="1"/>
          </p:cNvSpPr>
          <p:nvPr>
            <p:ph type="sldNum" sz="quarter" idx="12"/>
          </p:nvPr>
        </p:nvSpPr>
        <p:spPr/>
        <p:txBody>
          <a:bodyPr/>
          <a:lstStyle/>
          <a:p>
            <a:fld id="{7EBA03CB-0219-2040-A7D3-7478AC05B492}" type="slidenum">
              <a:rPr lang="en-US" smtClean="0"/>
              <a:t>‹#›</a:t>
            </a:fld>
            <a:endParaRPr lang="en-US"/>
          </a:p>
        </p:txBody>
      </p:sp>
    </p:spTree>
    <p:extLst>
      <p:ext uri="{BB962C8B-B14F-4D97-AF65-F5344CB8AC3E}">
        <p14:creationId xmlns:p14="http://schemas.microsoft.com/office/powerpoint/2010/main" val="1571052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701C5C-0552-0141-73C1-D5AD2A30506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B0257D-4FB5-C3ED-BA9B-ECFDC6508F2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305B44-D4BA-FF60-B442-384939971586}"/>
              </a:ext>
            </a:extLst>
          </p:cNvPr>
          <p:cNvSpPr>
            <a:spLocks noGrp="1"/>
          </p:cNvSpPr>
          <p:nvPr>
            <p:ph type="dt" sz="half" idx="10"/>
          </p:nvPr>
        </p:nvSpPr>
        <p:spPr/>
        <p:txBody>
          <a:bodyPr/>
          <a:lstStyle/>
          <a:p>
            <a:fld id="{57049F16-92E2-B141-B3A4-D67DE9298EFB}" type="datetimeFigureOut">
              <a:rPr lang="en-US" smtClean="0"/>
              <a:t>11/4/24</a:t>
            </a:fld>
            <a:endParaRPr lang="en-US"/>
          </a:p>
        </p:txBody>
      </p:sp>
      <p:sp>
        <p:nvSpPr>
          <p:cNvPr id="5" name="Footer Placeholder 4">
            <a:extLst>
              <a:ext uri="{FF2B5EF4-FFF2-40B4-BE49-F238E27FC236}">
                <a16:creationId xmlns:a16="http://schemas.microsoft.com/office/drawing/2014/main" id="{93742EAA-4C04-A657-82E3-D991368118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937C4E-5360-C09D-5C0A-88FB1836570F}"/>
              </a:ext>
            </a:extLst>
          </p:cNvPr>
          <p:cNvSpPr>
            <a:spLocks noGrp="1"/>
          </p:cNvSpPr>
          <p:nvPr>
            <p:ph type="sldNum" sz="quarter" idx="12"/>
          </p:nvPr>
        </p:nvSpPr>
        <p:spPr/>
        <p:txBody>
          <a:bodyPr/>
          <a:lstStyle/>
          <a:p>
            <a:fld id="{7EBA03CB-0219-2040-A7D3-7478AC05B492}" type="slidenum">
              <a:rPr lang="en-US" smtClean="0"/>
              <a:t>‹#›</a:t>
            </a:fld>
            <a:endParaRPr lang="en-US"/>
          </a:p>
        </p:txBody>
      </p:sp>
    </p:spTree>
    <p:extLst>
      <p:ext uri="{BB962C8B-B14F-4D97-AF65-F5344CB8AC3E}">
        <p14:creationId xmlns:p14="http://schemas.microsoft.com/office/powerpoint/2010/main" val="13300756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6AA5F-9AD9-8755-C97B-E895B9F78D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41EDF6-A25F-AFA4-57D8-3C8769E286A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FB26A9-0A42-CA20-60BD-EFC2501676ED}"/>
              </a:ext>
            </a:extLst>
          </p:cNvPr>
          <p:cNvSpPr>
            <a:spLocks noGrp="1"/>
          </p:cNvSpPr>
          <p:nvPr>
            <p:ph type="dt" sz="half" idx="10"/>
          </p:nvPr>
        </p:nvSpPr>
        <p:spPr/>
        <p:txBody>
          <a:bodyPr/>
          <a:lstStyle/>
          <a:p>
            <a:fld id="{57049F16-92E2-B141-B3A4-D67DE9298EFB}" type="datetimeFigureOut">
              <a:rPr lang="en-US" smtClean="0"/>
              <a:t>11/4/24</a:t>
            </a:fld>
            <a:endParaRPr lang="en-US"/>
          </a:p>
        </p:txBody>
      </p:sp>
      <p:sp>
        <p:nvSpPr>
          <p:cNvPr id="5" name="Footer Placeholder 4">
            <a:extLst>
              <a:ext uri="{FF2B5EF4-FFF2-40B4-BE49-F238E27FC236}">
                <a16:creationId xmlns:a16="http://schemas.microsoft.com/office/drawing/2014/main" id="{FE3EFA34-1847-7282-DD0A-87B6E22CB7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538795-32F3-E998-393E-E6D1A44458A6}"/>
              </a:ext>
            </a:extLst>
          </p:cNvPr>
          <p:cNvSpPr>
            <a:spLocks noGrp="1"/>
          </p:cNvSpPr>
          <p:nvPr>
            <p:ph type="sldNum" sz="quarter" idx="12"/>
          </p:nvPr>
        </p:nvSpPr>
        <p:spPr/>
        <p:txBody>
          <a:bodyPr/>
          <a:lstStyle/>
          <a:p>
            <a:fld id="{7EBA03CB-0219-2040-A7D3-7478AC05B492}" type="slidenum">
              <a:rPr lang="en-US" smtClean="0"/>
              <a:t>‹#›</a:t>
            </a:fld>
            <a:endParaRPr lang="en-US"/>
          </a:p>
        </p:txBody>
      </p:sp>
    </p:spTree>
    <p:extLst>
      <p:ext uri="{BB962C8B-B14F-4D97-AF65-F5344CB8AC3E}">
        <p14:creationId xmlns:p14="http://schemas.microsoft.com/office/powerpoint/2010/main" val="2536415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6DEE6-739B-5F7D-4D8F-9363F25C34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5B38EB-0A1C-3944-01A0-7E49D36A169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EDB543-7EA8-6481-17A6-F2D3D87134F7}"/>
              </a:ext>
            </a:extLst>
          </p:cNvPr>
          <p:cNvSpPr>
            <a:spLocks noGrp="1"/>
          </p:cNvSpPr>
          <p:nvPr>
            <p:ph type="dt" sz="half" idx="10"/>
          </p:nvPr>
        </p:nvSpPr>
        <p:spPr/>
        <p:txBody>
          <a:bodyPr/>
          <a:lstStyle/>
          <a:p>
            <a:fld id="{57049F16-92E2-B141-B3A4-D67DE9298EFB}" type="datetimeFigureOut">
              <a:rPr lang="en-US" smtClean="0"/>
              <a:t>11/4/24</a:t>
            </a:fld>
            <a:endParaRPr lang="en-US"/>
          </a:p>
        </p:txBody>
      </p:sp>
      <p:sp>
        <p:nvSpPr>
          <p:cNvPr id="5" name="Footer Placeholder 4">
            <a:extLst>
              <a:ext uri="{FF2B5EF4-FFF2-40B4-BE49-F238E27FC236}">
                <a16:creationId xmlns:a16="http://schemas.microsoft.com/office/drawing/2014/main" id="{F6A06CD7-6BB7-F2C3-6C84-0B7C062823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5FFD67-D64C-690C-3D2F-F09DD58D2020}"/>
              </a:ext>
            </a:extLst>
          </p:cNvPr>
          <p:cNvSpPr>
            <a:spLocks noGrp="1"/>
          </p:cNvSpPr>
          <p:nvPr>
            <p:ph type="sldNum" sz="quarter" idx="12"/>
          </p:nvPr>
        </p:nvSpPr>
        <p:spPr/>
        <p:txBody>
          <a:bodyPr/>
          <a:lstStyle/>
          <a:p>
            <a:fld id="{7EBA03CB-0219-2040-A7D3-7478AC05B492}" type="slidenum">
              <a:rPr lang="en-US" smtClean="0"/>
              <a:t>‹#›</a:t>
            </a:fld>
            <a:endParaRPr lang="en-US"/>
          </a:p>
        </p:txBody>
      </p:sp>
    </p:spTree>
    <p:extLst>
      <p:ext uri="{BB962C8B-B14F-4D97-AF65-F5344CB8AC3E}">
        <p14:creationId xmlns:p14="http://schemas.microsoft.com/office/powerpoint/2010/main" val="27850117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8C751-1251-870A-CBF1-C9F1AB1F75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66EF3C-87C9-0856-601E-32F7E71668D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E688623-1234-28E3-4FF9-7FBCD509805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017617-F276-2357-1F04-7B28EC1D7FBA}"/>
              </a:ext>
            </a:extLst>
          </p:cNvPr>
          <p:cNvSpPr>
            <a:spLocks noGrp="1"/>
          </p:cNvSpPr>
          <p:nvPr>
            <p:ph type="dt" sz="half" idx="10"/>
          </p:nvPr>
        </p:nvSpPr>
        <p:spPr/>
        <p:txBody>
          <a:bodyPr/>
          <a:lstStyle/>
          <a:p>
            <a:fld id="{57049F16-92E2-B141-B3A4-D67DE9298EFB}" type="datetimeFigureOut">
              <a:rPr lang="en-US" smtClean="0"/>
              <a:t>11/4/24</a:t>
            </a:fld>
            <a:endParaRPr lang="en-US"/>
          </a:p>
        </p:txBody>
      </p:sp>
      <p:sp>
        <p:nvSpPr>
          <p:cNvPr id="6" name="Footer Placeholder 5">
            <a:extLst>
              <a:ext uri="{FF2B5EF4-FFF2-40B4-BE49-F238E27FC236}">
                <a16:creationId xmlns:a16="http://schemas.microsoft.com/office/drawing/2014/main" id="{A72A8B11-8D8D-B1E0-3A57-2F9C6D1B67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956152-5FC3-ED06-6AC1-9211E2D8191D}"/>
              </a:ext>
            </a:extLst>
          </p:cNvPr>
          <p:cNvSpPr>
            <a:spLocks noGrp="1"/>
          </p:cNvSpPr>
          <p:nvPr>
            <p:ph type="sldNum" sz="quarter" idx="12"/>
          </p:nvPr>
        </p:nvSpPr>
        <p:spPr/>
        <p:txBody>
          <a:bodyPr/>
          <a:lstStyle/>
          <a:p>
            <a:fld id="{7EBA03CB-0219-2040-A7D3-7478AC05B492}" type="slidenum">
              <a:rPr lang="en-US" smtClean="0"/>
              <a:t>‹#›</a:t>
            </a:fld>
            <a:endParaRPr lang="en-US"/>
          </a:p>
        </p:txBody>
      </p:sp>
    </p:spTree>
    <p:extLst>
      <p:ext uri="{BB962C8B-B14F-4D97-AF65-F5344CB8AC3E}">
        <p14:creationId xmlns:p14="http://schemas.microsoft.com/office/powerpoint/2010/main" val="2931095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A820A-64F0-949D-C494-27512A1B8E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7BB18D0-D46E-C482-6D2C-B67CD45F52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389BB8-7A96-FB15-7C83-98B5A21185A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9EA3AC5-EB0C-2AEE-FD60-FF5FE25ED1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E241741-F3F8-1C1D-D955-3B35E5D47C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3631D65-7D87-CC1F-D803-C82C6DB637C5}"/>
              </a:ext>
            </a:extLst>
          </p:cNvPr>
          <p:cNvSpPr>
            <a:spLocks noGrp="1"/>
          </p:cNvSpPr>
          <p:nvPr>
            <p:ph type="dt" sz="half" idx="10"/>
          </p:nvPr>
        </p:nvSpPr>
        <p:spPr/>
        <p:txBody>
          <a:bodyPr/>
          <a:lstStyle/>
          <a:p>
            <a:fld id="{57049F16-92E2-B141-B3A4-D67DE9298EFB}" type="datetimeFigureOut">
              <a:rPr lang="en-US" smtClean="0"/>
              <a:t>11/4/24</a:t>
            </a:fld>
            <a:endParaRPr lang="en-US"/>
          </a:p>
        </p:txBody>
      </p:sp>
      <p:sp>
        <p:nvSpPr>
          <p:cNvPr id="8" name="Footer Placeholder 7">
            <a:extLst>
              <a:ext uri="{FF2B5EF4-FFF2-40B4-BE49-F238E27FC236}">
                <a16:creationId xmlns:a16="http://schemas.microsoft.com/office/drawing/2014/main" id="{1D98EC96-0F2E-E9A5-C003-C0B133105FC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E0EB694-E222-9F66-4975-9D53E98C0371}"/>
              </a:ext>
            </a:extLst>
          </p:cNvPr>
          <p:cNvSpPr>
            <a:spLocks noGrp="1"/>
          </p:cNvSpPr>
          <p:nvPr>
            <p:ph type="sldNum" sz="quarter" idx="12"/>
          </p:nvPr>
        </p:nvSpPr>
        <p:spPr/>
        <p:txBody>
          <a:bodyPr/>
          <a:lstStyle/>
          <a:p>
            <a:fld id="{7EBA03CB-0219-2040-A7D3-7478AC05B492}" type="slidenum">
              <a:rPr lang="en-US" smtClean="0"/>
              <a:t>‹#›</a:t>
            </a:fld>
            <a:endParaRPr lang="en-US"/>
          </a:p>
        </p:txBody>
      </p:sp>
    </p:spTree>
    <p:extLst>
      <p:ext uri="{BB962C8B-B14F-4D97-AF65-F5344CB8AC3E}">
        <p14:creationId xmlns:p14="http://schemas.microsoft.com/office/powerpoint/2010/main" val="4178430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564F6-C73E-3FB6-F8FD-B283994F23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44BA11A-6575-3914-AC8D-A5CF331CA14D}"/>
              </a:ext>
            </a:extLst>
          </p:cNvPr>
          <p:cNvSpPr>
            <a:spLocks noGrp="1"/>
          </p:cNvSpPr>
          <p:nvPr>
            <p:ph type="dt" sz="half" idx="10"/>
          </p:nvPr>
        </p:nvSpPr>
        <p:spPr/>
        <p:txBody>
          <a:bodyPr/>
          <a:lstStyle/>
          <a:p>
            <a:fld id="{57049F16-92E2-B141-B3A4-D67DE9298EFB}" type="datetimeFigureOut">
              <a:rPr lang="en-US" smtClean="0"/>
              <a:t>11/4/24</a:t>
            </a:fld>
            <a:endParaRPr lang="en-US"/>
          </a:p>
        </p:txBody>
      </p:sp>
      <p:sp>
        <p:nvSpPr>
          <p:cNvPr id="4" name="Footer Placeholder 3">
            <a:extLst>
              <a:ext uri="{FF2B5EF4-FFF2-40B4-BE49-F238E27FC236}">
                <a16:creationId xmlns:a16="http://schemas.microsoft.com/office/drawing/2014/main" id="{514738EF-2760-86CB-6A23-1E911664FA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50F5A6-6482-C72A-7E8F-E12E7B470864}"/>
              </a:ext>
            </a:extLst>
          </p:cNvPr>
          <p:cNvSpPr>
            <a:spLocks noGrp="1"/>
          </p:cNvSpPr>
          <p:nvPr>
            <p:ph type="sldNum" sz="quarter" idx="12"/>
          </p:nvPr>
        </p:nvSpPr>
        <p:spPr/>
        <p:txBody>
          <a:bodyPr/>
          <a:lstStyle/>
          <a:p>
            <a:fld id="{7EBA03CB-0219-2040-A7D3-7478AC05B492}" type="slidenum">
              <a:rPr lang="en-US" smtClean="0"/>
              <a:t>‹#›</a:t>
            </a:fld>
            <a:endParaRPr lang="en-US"/>
          </a:p>
        </p:txBody>
      </p:sp>
    </p:spTree>
    <p:extLst>
      <p:ext uri="{BB962C8B-B14F-4D97-AF65-F5344CB8AC3E}">
        <p14:creationId xmlns:p14="http://schemas.microsoft.com/office/powerpoint/2010/main" val="4153443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D82CBD-74F5-0E6E-5DDF-626A2BFB369D}"/>
              </a:ext>
            </a:extLst>
          </p:cNvPr>
          <p:cNvSpPr>
            <a:spLocks noGrp="1"/>
          </p:cNvSpPr>
          <p:nvPr>
            <p:ph type="dt" sz="half" idx="10"/>
          </p:nvPr>
        </p:nvSpPr>
        <p:spPr/>
        <p:txBody>
          <a:bodyPr/>
          <a:lstStyle/>
          <a:p>
            <a:fld id="{57049F16-92E2-B141-B3A4-D67DE9298EFB}" type="datetimeFigureOut">
              <a:rPr lang="en-US" smtClean="0"/>
              <a:t>11/4/24</a:t>
            </a:fld>
            <a:endParaRPr lang="en-US"/>
          </a:p>
        </p:txBody>
      </p:sp>
      <p:sp>
        <p:nvSpPr>
          <p:cNvPr id="3" name="Footer Placeholder 2">
            <a:extLst>
              <a:ext uri="{FF2B5EF4-FFF2-40B4-BE49-F238E27FC236}">
                <a16:creationId xmlns:a16="http://schemas.microsoft.com/office/drawing/2014/main" id="{7D1CEA4B-444F-BD5F-25E7-7341A99D4D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99AE13-4783-230F-4BB5-F6BC12311E1A}"/>
              </a:ext>
            </a:extLst>
          </p:cNvPr>
          <p:cNvSpPr>
            <a:spLocks noGrp="1"/>
          </p:cNvSpPr>
          <p:nvPr>
            <p:ph type="sldNum" sz="quarter" idx="12"/>
          </p:nvPr>
        </p:nvSpPr>
        <p:spPr/>
        <p:txBody>
          <a:bodyPr/>
          <a:lstStyle/>
          <a:p>
            <a:fld id="{7EBA03CB-0219-2040-A7D3-7478AC05B492}" type="slidenum">
              <a:rPr lang="en-US" smtClean="0"/>
              <a:t>‹#›</a:t>
            </a:fld>
            <a:endParaRPr lang="en-US"/>
          </a:p>
        </p:txBody>
      </p:sp>
    </p:spTree>
    <p:extLst>
      <p:ext uri="{BB962C8B-B14F-4D97-AF65-F5344CB8AC3E}">
        <p14:creationId xmlns:p14="http://schemas.microsoft.com/office/powerpoint/2010/main" val="3822875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CFFEA-AE93-885E-0FEA-DA20DDD327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3FFD1AA-9D1C-6A85-F3C3-0ED7691F59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8FAEBB-8091-0514-27DD-79981F65CA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751F61-8EE5-0FE4-E4C5-B40F2F84462C}"/>
              </a:ext>
            </a:extLst>
          </p:cNvPr>
          <p:cNvSpPr>
            <a:spLocks noGrp="1"/>
          </p:cNvSpPr>
          <p:nvPr>
            <p:ph type="dt" sz="half" idx="10"/>
          </p:nvPr>
        </p:nvSpPr>
        <p:spPr/>
        <p:txBody>
          <a:bodyPr/>
          <a:lstStyle/>
          <a:p>
            <a:fld id="{57049F16-92E2-B141-B3A4-D67DE9298EFB}" type="datetimeFigureOut">
              <a:rPr lang="en-US" smtClean="0"/>
              <a:t>11/4/24</a:t>
            </a:fld>
            <a:endParaRPr lang="en-US"/>
          </a:p>
        </p:txBody>
      </p:sp>
      <p:sp>
        <p:nvSpPr>
          <p:cNvPr id="6" name="Footer Placeholder 5">
            <a:extLst>
              <a:ext uri="{FF2B5EF4-FFF2-40B4-BE49-F238E27FC236}">
                <a16:creationId xmlns:a16="http://schemas.microsoft.com/office/drawing/2014/main" id="{F478FE44-B3BD-0B9A-E55A-6CB14CA259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7B96DB-48F2-23BB-A5EB-2E396EA99660}"/>
              </a:ext>
            </a:extLst>
          </p:cNvPr>
          <p:cNvSpPr>
            <a:spLocks noGrp="1"/>
          </p:cNvSpPr>
          <p:nvPr>
            <p:ph type="sldNum" sz="quarter" idx="12"/>
          </p:nvPr>
        </p:nvSpPr>
        <p:spPr/>
        <p:txBody>
          <a:bodyPr/>
          <a:lstStyle/>
          <a:p>
            <a:fld id="{7EBA03CB-0219-2040-A7D3-7478AC05B492}" type="slidenum">
              <a:rPr lang="en-US" smtClean="0"/>
              <a:t>‹#›</a:t>
            </a:fld>
            <a:endParaRPr lang="en-US"/>
          </a:p>
        </p:txBody>
      </p:sp>
    </p:spTree>
    <p:extLst>
      <p:ext uri="{BB962C8B-B14F-4D97-AF65-F5344CB8AC3E}">
        <p14:creationId xmlns:p14="http://schemas.microsoft.com/office/powerpoint/2010/main" val="3174199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C792B-9A19-87D1-D026-4A53B349E6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3283CD-39BD-5F34-C0DA-FDA217694D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55AA827-4182-E0F6-B177-A19D4DD560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B7181A-845B-B9E9-5C13-D217844DC0D1}"/>
              </a:ext>
            </a:extLst>
          </p:cNvPr>
          <p:cNvSpPr>
            <a:spLocks noGrp="1"/>
          </p:cNvSpPr>
          <p:nvPr>
            <p:ph type="dt" sz="half" idx="10"/>
          </p:nvPr>
        </p:nvSpPr>
        <p:spPr/>
        <p:txBody>
          <a:bodyPr/>
          <a:lstStyle/>
          <a:p>
            <a:fld id="{57049F16-92E2-B141-B3A4-D67DE9298EFB}" type="datetimeFigureOut">
              <a:rPr lang="en-US" smtClean="0"/>
              <a:t>11/4/24</a:t>
            </a:fld>
            <a:endParaRPr lang="en-US"/>
          </a:p>
        </p:txBody>
      </p:sp>
      <p:sp>
        <p:nvSpPr>
          <p:cNvPr id="6" name="Footer Placeholder 5">
            <a:extLst>
              <a:ext uri="{FF2B5EF4-FFF2-40B4-BE49-F238E27FC236}">
                <a16:creationId xmlns:a16="http://schemas.microsoft.com/office/drawing/2014/main" id="{3C98EB2C-39B5-1435-8087-69491132FF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53AD49-2B06-F121-83B1-A4AC5EDF7941}"/>
              </a:ext>
            </a:extLst>
          </p:cNvPr>
          <p:cNvSpPr>
            <a:spLocks noGrp="1"/>
          </p:cNvSpPr>
          <p:nvPr>
            <p:ph type="sldNum" sz="quarter" idx="12"/>
          </p:nvPr>
        </p:nvSpPr>
        <p:spPr/>
        <p:txBody>
          <a:bodyPr/>
          <a:lstStyle/>
          <a:p>
            <a:fld id="{7EBA03CB-0219-2040-A7D3-7478AC05B492}" type="slidenum">
              <a:rPr lang="en-US" smtClean="0"/>
              <a:t>‹#›</a:t>
            </a:fld>
            <a:endParaRPr lang="en-US"/>
          </a:p>
        </p:txBody>
      </p:sp>
    </p:spTree>
    <p:extLst>
      <p:ext uri="{BB962C8B-B14F-4D97-AF65-F5344CB8AC3E}">
        <p14:creationId xmlns:p14="http://schemas.microsoft.com/office/powerpoint/2010/main" val="775081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8639CE-DF1F-ECB7-6089-A07AB0ED4B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6D1D029-FA3D-9DA5-DB1E-B3DBB04FDE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04046D-FC11-B98F-90B2-5A16F175F3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7049F16-92E2-B141-B3A4-D67DE9298EFB}" type="datetimeFigureOut">
              <a:rPr lang="en-US" smtClean="0"/>
              <a:t>11/4/24</a:t>
            </a:fld>
            <a:endParaRPr lang="en-US"/>
          </a:p>
        </p:txBody>
      </p:sp>
      <p:sp>
        <p:nvSpPr>
          <p:cNvPr id="5" name="Footer Placeholder 4">
            <a:extLst>
              <a:ext uri="{FF2B5EF4-FFF2-40B4-BE49-F238E27FC236}">
                <a16:creationId xmlns:a16="http://schemas.microsoft.com/office/drawing/2014/main" id="{BA6CD551-E2AD-2F99-5FAC-B7E55A45FFF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245EBEB-DDFC-4744-2383-2960611EF2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EBA03CB-0219-2040-A7D3-7478AC05B492}" type="slidenum">
              <a:rPr lang="en-US" smtClean="0"/>
              <a:t>‹#›</a:t>
            </a:fld>
            <a:endParaRPr lang="en-US"/>
          </a:p>
        </p:txBody>
      </p:sp>
    </p:spTree>
    <p:extLst>
      <p:ext uri="{BB962C8B-B14F-4D97-AF65-F5344CB8AC3E}">
        <p14:creationId xmlns:p14="http://schemas.microsoft.com/office/powerpoint/2010/main" val="4235564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E8E87-EB5F-A618-8761-F0619F66F6CA}"/>
              </a:ext>
            </a:extLst>
          </p:cNvPr>
          <p:cNvSpPr>
            <a:spLocks noGrp="1"/>
          </p:cNvSpPr>
          <p:nvPr>
            <p:ph type="ctrTitle"/>
          </p:nvPr>
        </p:nvSpPr>
        <p:spPr/>
        <p:txBody>
          <a:bodyPr/>
          <a:lstStyle/>
          <a:p>
            <a:r>
              <a:rPr lang="en-US" dirty="0"/>
              <a:t>October Review Presentation</a:t>
            </a:r>
          </a:p>
        </p:txBody>
      </p:sp>
      <p:sp>
        <p:nvSpPr>
          <p:cNvPr id="3" name="Subtitle 2">
            <a:extLst>
              <a:ext uri="{FF2B5EF4-FFF2-40B4-BE49-F238E27FC236}">
                <a16:creationId xmlns:a16="http://schemas.microsoft.com/office/drawing/2014/main" id="{CC3305E5-116D-133B-3331-8D77E70CF01E}"/>
              </a:ext>
            </a:extLst>
          </p:cNvPr>
          <p:cNvSpPr>
            <a:spLocks noGrp="1"/>
          </p:cNvSpPr>
          <p:nvPr>
            <p:ph type="subTitle" idx="1"/>
          </p:nvPr>
        </p:nvSpPr>
        <p:spPr/>
        <p:txBody>
          <a:bodyPr/>
          <a:lstStyle/>
          <a:p>
            <a:r>
              <a:rPr lang="en-US" dirty="0"/>
              <a:t>Aneesh Batchu</a:t>
            </a:r>
          </a:p>
          <a:p>
            <a:r>
              <a:rPr lang="en-US" dirty="0"/>
              <a:t>Nov 4, 2024</a:t>
            </a:r>
          </a:p>
        </p:txBody>
      </p:sp>
    </p:spTree>
    <p:extLst>
      <p:ext uri="{BB962C8B-B14F-4D97-AF65-F5344CB8AC3E}">
        <p14:creationId xmlns:p14="http://schemas.microsoft.com/office/powerpoint/2010/main" val="3295198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CB2B6-0FF6-E266-0E59-7F2917368672}"/>
              </a:ext>
            </a:extLst>
          </p:cNvPr>
          <p:cNvSpPr>
            <a:spLocks noGrp="1"/>
          </p:cNvSpPr>
          <p:nvPr>
            <p:ph type="title"/>
          </p:nvPr>
        </p:nvSpPr>
        <p:spPr/>
        <p:txBody>
          <a:bodyPr>
            <a:normAutofit/>
          </a:bodyPr>
          <a:lstStyle/>
          <a:p>
            <a:r>
              <a:rPr lang="en-US" sz="3600" dirty="0"/>
              <a:t>Multiplier on standard deviation and angle deviation</a:t>
            </a:r>
          </a:p>
        </p:txBody>
      </p:sp>
      <p:pic>
        <p:nvPicPr>
          <p:cNvPr id="8" name="Content Placeholder 7">
            <a:extLst>
              <a:ext uri="{FF2B5EF4-FFF2-40B4-BE49-F238E27FC236}">
                <a16:creationId xmlns:a16="http://schemas.microsoft.com/office/drawing/2014/main" id="{F0F87E3C-C8D5-27B8-78AF-7C8C8FED1308}"/>
              </a:ext>
            </a:extLst>
          </p:cNvPr>
          <p:cNvPicPr>
            <a:picLocks noGrp="1" noChangeAspect="1"/>
          </p:cNvPicPr>
          <p:nvPr>
            <p:ph idx="1"/>
          </p:nvPr>
        </p:nvPicPr>
        <p:blipFill>
          <a:blip r:embed="rId2"/>
          <a:stretch>
            <a:fillRect/>
          </a:stretch>
        </p:blipFill>
        <p:spPr>
          <a:xfrm>
            <a:off x="294216" y="1918390"/>
            <a:ext cx="5801784" cy="4351338"/>
          </a:xfrm>
          <a:prstGeom prst="rect">
            <a:avLst/>
          </a:prstGeom>
        </p:spPr>
      </p:pic>
      <p:pic>
        <p:nvPicPr>
          <p:cNvPr id="9" name="Picture 8">
            <a:extLst>
              <a:ext uri="{FF2B5EF4-FFF2-40B4-BE49-F238E27FC236}">
                <a16:creationId xmlns:a16="http://schemas.microsoft.com/office/drawing/2014/main" id="{F0DA6E8D-4F9E-8329-4042-6D3772350ADB}"/>
              </a:ext>
            </a:extLst>
          </p:cNvPr>
          <p:cNvPicPr>
            <a:picLocks noChangeAspect="1"/>
          </p:cNvPicPr>
          <p:nvPr/>
        </p:nvPicPr>
        <p:blipFill>
          <a:blip r:embed="rId3"/>
          <a:stretch>
            <a:fillRect/>
          </a:stretch>
        </p:blipFill>
        <p:spPr>
          <a:xfrm>
            <a:off x="6094392" y="1917184"/>
            <a:ext cx="5803392" cy="4352544"/>
          </a:xfrm>
          <a:prstGeom prst="rect">
            <a:avLst/>
          </a:prstGeom>
        </p:spPr>
      </p:pic>
    </p:spTree>
    <p:extLst>
      <p:ext uri="{BB962C8B-B14F-4D97-AF65-F5344CB8AC3E}">
        <p14:creationId xmlns:p14="http://schemas.microsoft.com/office/powerpoint/2010/main" val="38634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9644A-B5CC-83C5-D141-F5B27B408FA5}"/>
              </a:ext>
            </a:extLst>
          </p:cNvPr>
          <p:cNvSpPr>
            <a:spLocks noGrp="1"/>
          </p:cNvSpPr>
          <p:nvPr>
            <p:ph type="title"/>
          </p:nvPr>
        </p:nvSpPr>
        <p:spPr/>
        <p:txBody>
          <a:bodyPr>
            <a:normAutofit/>
          </a:bodyPr>
          <a:lstStyle/>
          <a:p>
            <a:r>
              <a:rPr lang="en-US" sz="3200" b="0" i="0" u="none" strike="noStrike" dirty="0">
                <a:solidFill>
                  <a:srgbClr val="000000"/>
                </a:solidFill>
                <a:effectLst/>
                <a:latin typeface="Aptos Display" panose="020B0004020202020204" pitchFamily="34" charset="0"/>
              </a:rPr>
              <a:t>Right </a:t>
            </a:r>
            <a:r>
              <a:rPr lang="en-US" sz="3200" b="0" i="0" u="none" strike="noStrike" dirty="0">
                <a:solidFill>
                  <a:srgbClr val="000000"/>
                </a:solidFill>
                <a:effectLst/>
              </a:rPr>
              <a:t>boundary</a:t>
            </a:r>
            <a:r>
              <a:rPr lang="en-US" sz="3200" b="0" i="0" u="none" strike="noStrike" dirty="0">
                <a:solidFill>
                  <a:srgbClr val="000000"/>
                </a:solidFill>
                <a:effectLst/>
                <a:latin typeface="Aptos Display" panose="020B0004020202020204" pitchFamily="34" charset="0"/>
              </a:rPr>
              <a:t> points from scanlines 1400-1450, with a grid size of 0.8 meters.</a:t>
            </a:r>
            <a:endParaRPr lang="en-US" sz="3200" dirty="0">
              <a:latin typeface="Aptos Display" panose="020B0004020202020204" pitchFamily="34" charset="0"/>
            </a:endParaRPr>
          </a:p>
        </p:txBody>
      </p:sp>
      <p:pic>
        <p:nvPicPr>
          <p:cNvPr id="7" name="Content Placeholder 6">
            <a:extLst>
              <a:ext uri="{FF2B5EF4-FFF2-40B4-BE49-F238E27FC236}">
                <a16:creationId xmlns:a16="http://schemas.microsoft.com/office/drawing/2014/main" id="{D66C899A-28AC-CF02-96B0-31A6C9F224AF}"/>
              </a:ext>
            </a:extLst>
          </p:cNvPr>
          <p:cNvPicPr>
            <a:picLocks noGrp="1" noChangeAspect="1"/>
          </p:cNvPicPr>
          <p:nvPr>
            <p:ph idx="1"/>
          </p:nvPr>
        </p:nvPicPr>
        <p:blipFill>
          <a:blip r:embed="rId2"/>
          <a:stretch>
            <a:fillRect/>
          </a:stretch>
        </p:blipFill>
        <p:spPr>
          <a:xfrm>
            <a:off x="3195108" y="1902744"/>
            <a:ext cx="5801784" cy="4351338"/>
          </a:xfrm>
          <a:prstGeom prst="rect">
            <a:avLst/>
          </a:prstGeom>
        </p:spPr>
      </p:pic>
    </p:spTree>
    <p:extLst>
      <p:ext uri="{BB962C8B-B14F-4D97-AF65-F5344CB8AC3E}">
        <p14:creationId xmlns:p14="http://schemas.microsoft.com/office/powerpoint/2010/main" val="4270028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11715-0EC6-7BD7-A051-7BC3367AD2E1}"/>
              </a:ext>
            </a:extLst>
          </p:cNvPr>
          <p:cNvSpPr>
            <a:spLocks noGrp="1"/>
          </p:cNvSpPr>
          <p:nvPr>
            <p:ph type="title"/>
          </p:nvPr>
        </p:nvSpPr>
        <p:spPr/>
        <p:txBody>
          <a:bodyPr>
            <a:noAutofit/>
          </a:bodyPr>
          <a:lstStyle/>
          <a:p>
            <a:r>
              <a:rPr lang="en-US" sz="2800" dirty="0"/>
              <a:t>The chosen standard deviation threshold (in meters) and angle threshold (in degrees) after the plane fit are shown. The orange bins represent the driven path, and the blue bins represent all grid centers.</a:t>
            </a:r>
          </a:p>
        </p:txBody>
      </p:sp>
      <p:pic>
        <p:nvPicPr>
          <p:cNvPr id="4" name="Content Placeholder 3">
            <a:extLst>
              <a:ext uri="{FF2B5EF4-FFF2-40B4-BE49-F238E27FC236}">
                <a16:creationId xmlns:a16="http://schemas.microsoft.com/office/drawing/2014/main" id="{236F8321-C272-3CD2-2A43-6C5F04C56D15}"/>
              </a:ext>
            </a:extLst>
          </p:cNvPr>
          <p:cNvPicPr>
            <a:picLocks noGrp="1" noChangeAspect="1"/>
          </p:cNvPicPr>
          <p:nvPr>
            <p:ph idx="1"/>
          </p:nvPr>
        </p:nvPicPr>
        <p:blipFill>
          <a:blip r:embed="rId2"/>
          <a:stretch>
            <a:fillRect/>
          </a:stretch>
        </p:blipFill>
        <p:spPr>
          <a:xfrm>
            <a:off x="606144" y="1913760"/>
            <a:ext cx="5801784" cy="4351338"/>
          </a:xfrm>
          <a:prstGeom prst="rect">
            <a:avLst/>
          </a:prstGeom>
        </p:spPr>
      </p:pic>
      <p:pic>
        <p:nvPicPr>
          <p:cNvPr id="5" name="Picture 4">
            <a:extLst>
              <a:ext uri="{FF2B5EF4-FFF2-40B4-BE49-F238E27FC236}">
                <a16:creationId xmlns:a16="http://schemas.microsoft.com/office/drawing/2014/main" id="{F0F5C6B8-F673-092D-4F9B-EDA6B3F2DC09}"/>
              </a:ext>
            </a:extLst>
          </p:cNvPr>
          <p:cNvPicPr>
            <a:picLocks noChangeAspect="1"/>
          </p:cNvPicPr>
          <p:nvPr/>
        </p:nvPicPr>
        <p:blipFill>
          <a:blip r:embed="rId3"/>
          <a:stretch>
            <a:fillRect/>
          </a:stretch>
        </p:blipFill>
        <p:spPr>
          <a:xfrm>
            <a:off x="6096000" y="1825625"/>
            <a:ext cx="5803392" cy="4352544"/>
          </a:xfrm>
          <a:prstGeom prst="rect">
            <a:avLst/>
          </a:prstGeom>
        </p:spPr>
      </p:pic>
      <p:sp>
        <p:nvSpPr>
          <p:cNvPr id="3" name="Title 1">
            <a:extLst>
              <a:ext uri="{FF2B5EF4-FFF2-40B4-BE49-F238E27FC236}">
                <a16:creationId xmlns:a16="http://schemas.microsoft.com/office/drawing/2014/main" id="{91FADBC6-4EC8-CD29-E966-BE5AB31176A8}"/>
              </a:ext>
            </a:extLst>
          </p:cNvPr>
          <p:cNvSpPr txBox="1">
            <a:spLocks/>
          </p:cNvSpPr>
          <p:nvPr/>
        </p:nvSpPr>
        <p:spPr>
          <a:xfrm>
            <a:off x="838200" y="6217110"/>
            <a:ext cx="10515600" cy="54212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sz="1400" dirty="0"/>
              <a:t>Note: For right edge detection in LiDAR data processing, a standard deviation threshold of 0.1 meters was effective for grid sizes under 1 meter. Similarly, a theta threshold of 0.25 radians (14.3 degrees) worked well for these grid sizes.</a:t>
            </a:r>
          </a:p>
        </p:txBody>
      </p:sp>
    </p:spTree>
    <p:extLst>
      <p:ext uri="{BB962C8B-B14F-4D97-AF65-F5344CB8AC3E}">
        <p14:creationId xmlns:p14="http://schemas.microsoft.com/office/powerpoint/2010/main" val="2014705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919D6-E5C7-196D-7078-6106EA7165E2}"/>
              </a:ext>
            </a:extLst>
          </p:cNvPr>
          <p:cNvSpPr>
            <a:spLocks noGrp="1"/>
          </p:cNvSpPr>
          <p:nvPr>
            <p:ph type="title"/>
          </p:nvPr>
        </p:nvSpPr>
        <p:spPr/>
        <p:txBody>
          <a:bodyPr>
            <a:normAutofit/>
          </a:bodyPr>
          <a:lstStyle/>
          <a:p>
            <a:r>
              <a:rPr lang="en-US" sz="3200" dirty="0"/>
              <a:t>Right boundary points from scanlines 1400-1450, with a grid size of 0.5 meters.</a:t>
            </a:r>
          </a:p>
        </p:txBody>
      </p:sp>
      <p:pic>
        <p:nvPicPr>
          <p:cNvPr id="4" name="Content Placeholder 3">
            <a:extLst>
              <a:ext uri="{FF2B5EF4-FFF2-40B4-BE49-F238E27FC236}">
                <a16:creationId xmlns:a16="http://schemas.microsoft.com/office/drawing/2014/main" id="{B9A777C1-E113-04A1-8F18-822054758113}"/>
              </a:ext>
            </a:extLst>
          </p:cNvPr>
          <p:cNvPicPr>
            <a:picLocks noGrp="1" noChangeAspect="1"/>
          </p:cNvPicPr>
          <p:nvPr>
            <p:ph idx="1"/>
          </p:nvPr>
        </p:nvPicPr>
        <p:blipFill>
          <a:blip r:embed="rId2"/>
          <a:stretch>
            <a:fillRect/>
          </a:stretch>
        </p:blipFill>
        <p:spPr>
          <a:xfrm>
            <a:off x="3195108" y="1935793"/>
            <a:ext cx="5801784" cy="4351338"/>
          </a:xfrm>
          <a:prstGeom prst="rect">
            <a:avLst/>
          </a:prstGeom>
        </p:spPr>
      </p:pic>
    </p:spTree>
    <p:extLst>
      <p:ext uri="{BB962C8B-B14F-4D97-AF65-F5344CB8AC3E}">
        <p14:creationId xmlns:p14="http://schemas.microsoft.com/office/powerpoint/2010/main" val="3061411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BB34B-46C1-97D2-D050-0A91E4C03D4E}"/>
              </a:ext>
            </a:extLst>
          </p:cNvPr>
          <p:cNvSpPr>
            <a:spLocks noGrp="1"/>
          </p:cNvSpPr>
          <p:nvPr>
            <p:ph type="title"/>
          </p:nvPr>
        </p:nvSpPr>
        <p:spPr/>
        <p:txBody>
          <a:bodyPr>
            <a:noAutofit/>
          </a:bodyPr>
          <a:lstStyle/>
          <a:p>
            <a:r>
              <a:rPr lang="en-US" sz="2800" dirty="0"/>
              <a:t>The chosen standard deviation threshold (in meters) and angle threshold (in degrees) after the plane fit are shown. The orange bins represent the driven path, and the blue bins represent all grid centers.</a:t>
            </a:r>
          </a:p>
        </p:txBody>
      </p:sp>
      <p:pic>
        <p:nvPicPr>
          <p:cNvPr id="4" name="Content Placeholder 3">
            <a:extLst>
              <a:ext uri="{FF2B5EF4-FFF2-40B4-BE49-F238E27FC236}">
                <a16:creationId xmlns:a16="http://schemas.microsoft.com/office/drawing/2014/main" id="{04C64ED9-237E-D289-EBA2-9665398919CD}"/>
              </a:ext>
            </a:extLst>
          </p:cNvPr>
          <p:cNvPicPr>
            <a:picLocks noGrp="1" noChangeAspect="1"/>
          </p:cNvPicPr>
          <p:nvPr>
            <p:ph idx="1"/>
          </p:nvPr>
        </p:nvPicPr>
        <p:blipFill>
          <a:blip r:embed="rId2"/>
          <a:stretch>
            <a:fillRect/>
          </a:stretch>
        </p:blipFill>
        <p:spPr>
          <a:xfrm>
            <a:off x="292608" y="1792733"/>
            <a:ext cx="5801784" cy="4351338"/>
          </a:xfrm>
          <a:prstGeom prst="rect">
            <a:avLst/>
          </a:prstGeom>
        </p:spPr>
      </p:pic>
      <p:pic>
        <p:nvPicPr>
          <p:cNvPr id="5" name="Picture 4">
            <a:extLst>
              <a:ext uri="{FF2B5EF4-FFF2-40B4-BE49-F238E27FC236}">
                <a16:creationId xmlns:a16="http://schemas.microsoft.com/office/drawing/2014/main" id="{F2A1ED3E-F2FB-2D86-BF62-C4B31662B5CD}"/>
              </a:ext>
            </a:extLst>
          </p:cNvPr>
          <p:cNvPicPr>
            <a:picLocks noChangeAspect="1"/>
          </p:cNvPicPr>
          <p:nvPr/>
        </p:nvPicPr>
        <p:blipFill>
          <a:blip r:embed="rId3"/>
          <a:stretch>
            <a:fillRect/>
          </a:stretch>
        </p:blipFill>
        <p:spPr>
          <a:xfrm>
            <a:off x="6096000" y="1890679"/>
            <a:ext cx="5803392" cy="4352544"/>
          </a:xfrm>
          <a:prstGeom prst="rect">
            <a:avLst/>
          </a:prstGeom>
        </p:spPr>
      </p:pic>
      <p:sp>
        <p:nvSpPr>
          <p:cNvPr id="3" name="Title 1">
            <a:extLst>
              <a:ext uri="{FF2B5EF4-FFF2-40B4-BE49-F238E27FC236}">
                <a16:creationId xmlns:a16="http://schemas.microsoft.com/office/drawing/2014/main" id="{EC51AC37-C2C4-35D4-9D83-2A101191EBAF}"/>
              </a:ext>
            </a:extLst>
          </p:cNvPr>
          <p:cNvSpPr txBox="1">
            <a:spLocks/>
          </p:cNvSpPr>
          <p:nvPr/>
        </p:nvSpPr>
        <p:spPr>
          <a:xfrm>
            <a:off x="639897" y="6221815"/>
            <a:ext cx="10515600" cy="54212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sz="1400" dirty="0"/>
              <a:t>Note: For right edge detection in LiDAR data processing, a standard deviation threshold of 0.1 meters was effective for grid sizes under 1 meter. Similarly, a theta threshold of 0.25 radians (14.3 degrees) worked well for these grid sizes.</a:t>
            </a:r>
          </a:p>
        </p:txBody>
      </p:sp>
    </p:spTree>
    <p:extLst>
      <p:ext uri="{BB962C8B-B14F-4D97-AF65-F5344CB8AC3E}">
        <p14:creationId xmlns:p14="http://schemas.microsoft.com/office/powerpoint/2010/main" val="3132113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93145-81A7-8BB3-D030-A2D728300251}"/>
              </a:ext>
            </a:extLst>
          </p:cNvPr>
          <p:cNvSpPr>
            <a:spLocks noGrp="1"/>
          </p:cNvSpPr>
          <p:nvPr>
            <p:ph type="title"/>
          </p:nvPr>
        </p:nvSpPr>
        <p:spPr/>
        <p:txBody>
          <a:bodyPr>
            <a:normAutofit fontScale="90000"/>
          </a:bodyPr>
          <a:lstStyle/>
          <a:p>
            <a:r>
              <a:rPr lang="en-US" sz="3200" dirty="0"/>
              <a:t>Right boundary points from scanlines 1400-1450, with a grid size of 0.3 meters. It took 49 minutes to process the entire test track data.</a:t>
            </a:r>
          </a:p>
        </p:txBody>
      </p:sp>
      <p:pic>
        <p:nvPicPr>
          <p:cNvPr id="4" name="Content Placeholder 3">
            <a:extLst>
              <a:ext uri="{FF2B5EF4-FFF2-40B4-BE49-F238E27FC236}">
                <a16:creationId xmlns:a16="http://schemas.microsoft.com/office/drawing/2014/main" id="{FA471742-6CB5-F4B8-9F42-4A376165F260}"/>
              </a:ext>
            </a:extLst>
          </p:cNvPr>
          <p:cNvPicPr>
            <a:picLocks noGrp="1" noChangeAspect="1"/>
          </p:cNvPicPr>
          <p:nvPr>
            <p:ph idx="1"/>
          </p:nvPr>
        </p:nvPicPr>
        <p:blipFill>
          <a:blip r:embed="rId2"/>
          <a:stretch>
            <a:fillRect/>
          </a:stretch>
        </p:blipFill>
        <p:spPr>
          <a:xfrm>
            <a:off x="2930703" y="1825625"/>
            <a:ext cx="5871773" cy="4403830"/>
          </a:xfrm>
          <a:prstGeom prst="rect">
            <a:avLst/>
          </a:prstGeom>
        </p:spPr>
      </p:pic>
    </p:spTree>
    <p:extLst>
      <p:ext uri="{BB962C8B-B14F-4D97-AF65-F5344CB8AC3E}">
        <p14:creationId xmlns:p14="http://schemas.microsoft.com/office/powerpoint/2010/main" val="776722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DEE7C-DA15-EBED-57A1-8D3F4F01F03F}"/>
              </a:ext>
            </a:extLst>
          </p:cNvPr>
          <p:cNvSpPr>
            <a:spLocks noGrp="1"/>
          </p:cNvSpPr>
          <p:nvPr>
            <p:ph type="title"/>
          </p:nvPr>
        </p:nvSpPr>
        <p:spPr/>
        <p:txBody>
          <a:bodyPr>
            <a:noAutofit/>
          </a:bodyPr>
          <a:lstStyle/>
          <a:p>
            <a:r>
              <a:rPr lang="en-US" sz="2800" dirty="0"/>
              <a:t>The chosen standard deviation threshold (in meters) and angle threshold (in degrees) after the plane fit are shown. The orange bins represent the driven path, and the blue bins represent all grid centers.</a:t>
            </a:r>
          </a:p>
        </p:txBody>
      </p:sp>
      <p:pic>
        <p:nvPicPr>
          <p:cNvPr id="4" name="Content Placeholder 3">
            <a:extLst>
              <a:ext uri="{FF2B5EF4-FFF2-40B4-BE49-F238E27FC236}">
                <a16:creationId xmlns:a16="http://schemas.microsoft.com/office/drawing/2014/main" id="{E9507138-93B7-49E9-0DE6-3704F034751D}"/>
              </a:ext>
            </a:extLst>
          </p:cNvPr>
          <p:cNvPicPr>
            <a:picLocks noGrp="1" noChangeAspect="1"/>
          </p:cNvPicPr>
          <p:nvPr>
            <p:ph idx="1"/>
          </p:nvPr>
        </p:nvPicPr>
        <p:blipFill>
          <a:blip r:embed="rId2"/>
          <a:stretch>
            <a:fillRect/>
          </a:stretch>
        </p:blipFill>
        <p:spPr>
          <a:xfrm>
            <a:off x="294216" y="1891727"/>
            <a:ext cx="5801784" cy="4351338"/>
          </a:xfrm>
          <a:prstGeom prst="rect">
            <a:avLst/>
          </a:prstGeom>
        </p:spPr>
      </p:pic>
      <p:pic>
        <p:nvPicPr>
          <p:cNvPr id="5" name="Picture 4">
            <a:extLst>
              <a:ext uri="{FF2B5EF4-FFF2-40B4-BE49-F238E27FC236}">
                <a16:creationId xmlns:a16="http://schemas.microsoft.com/office/drawing/2014/main" id="{50CD68C2-0437-22D1-C781-8B2A1C00E8FA}"/>
              </a:ext>
            </a:extLst>
          </p:cNvPr>
          <p:cNvPicPr>
            <a:picLocks noChangeAspect="1"/>
          </p:cNvPicPr>
          <p:nvPr/>
        </p:nvPicPr>
        <p:blipFill>
          <a:blip r:embed="rId3"/>
          <a:stretch>
            <a:fillRect/>
          </a:stretch>
        </p:blipFill>
        <p:spPr>
          <a:xfrm>
            <a:off x="6096000" y="1890521"/>
            <a:ext cx="5803392" cy="4352544"/>
          </a:xfrm>
          <a:prstGeom prst="rect">
            <a:avLst/>
          </a:prstGeom>
        </p:spPr>
      </p:pic>
      <p:sp>
        <p:nvSpPr>
          <p:cNvPr id="3" name="Title 1">
            <a:extLst>
              <a:ext uri="{FF2B5EF4-FFF2-40B4-BE49-F238E27FC236}">
                <a16:creationId xmlns:a16="http://schemas.microsoft.com/office/drawing/2014/main" id="{FB536325-34E7-0DC9-5AC5-E56F34CD31AE}"/>
              </a:ext>
            </a:extLst>
          </p:cNvPr>
          <p:cNvSpPr txBox="1">
            <a:spLocks/>
          </p:cNvSpPr>
          <p:nvPr/>
        </p:nvSpPr>
        <p:spPr>
          <a:xfrm>
            <a:off x="838200" y="6217110"/>
            <a:ext cx="10515600" cy="54212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sz="1400" dirty="0"/>
              <a:t>Note: For right edge detection in LiDAR data processing, a standard deviation threshold of 0.1 meters was effective for grid sizes under 1 meter. Similarly, a theta threshold of 0.25 radians (14.3 degrees) worked well for these grid sizes.</a:t>
            </a:r>
          </a:p>
        </p:txBody>
      </p:sp>
    </p:spTree>
    <p:extLst>
      <p:ext uri="{BB962C8B-B14F-4D97-AF65-F5344CB8AC3E}">
        <p14:creationId xmlns:p14="http://schemas.microsoft.com/office/powerpoint/2010/main" val="12577007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7583</TotalTime>
  <Words>331</Words>
  <Application>Microsoft Macintosh PowerPoint</Application>
  <PresentationFormat>Widescreen</PresentationFormat>
  <Paragraphs>13</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Aptos</vt:lpstr>
      <vt:lpstr>Aptos Display</vt:lpstr>
      <vt:lpstr>Arial</vt:lpstr>
      <vt:lpstr>Office Theme</vt:lpstr>
      <vt:lpstr>October Review Presentation</vt:lpstr>
      <vt:lpstr>Multiplier on standard deviation and angle deviation</vt:lpstr>
      <vt:lpstr>Right boundary points from scanlines 1400-1450, with a grid size of 0.8 meters.</vt:lpstr>
      <vt:lpstr>The chosen standard deviation threshold (in meters) and angle threshold (in degrees) after the plane fit are shown. The orange bins represent the driven path, and the blue bins represent all grid centers.</vt:lpstr>
      <vt:lpstr>Right boundary points from scanlines 1400-1450, with a grid size of 0.5 meters.</vt:lpstr>
      <vt:lpstr>The chosen standard deviation threshold (in meters) and angle threshold (in degrees) after the plane fit are shown. The orange bins represent the driven path, and the blue bins represent all grid centers.</vt:lpstr>
      <vt:lpstr>Right boundary points from scanlines 1400-1450, with a grid size of 0.3 meters. It took 49 minutes to process the entire test track data.</vt:lpstr>
      <vt:lpstr>The chosen standard deviation threshold (in meters) and angle threshold (in degrees) after the plane fit are shown. The orange bins represent the driven path, and the blue bins represent all grid centers.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Batchu, Aneesh</dc:creator>
  <cp:lastModifiedBy>Batchu, Aneesh</cp:lastModifiedBy>
  <cp:revision>4</cp:revision>
  <dcterms:created xsi:type="dcterms:W3CDTF">2024-10-28T14:28:24Z</dcterms:created>
  <dcterms:modified xsi:type="dcterms:W3CDTF">2024-11-04T16:51:44Z</dcterms:modified>
</cp:coreProperties>
</file>

<file path=docProps/thumbnail.jpeg>
</file>